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7053263" cy="93091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12/01/2022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1300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12/01/2022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4878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12/01/2022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8040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12/01/2022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1008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12/01/2022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6444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12/01/2022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1976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12/01/2022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9910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12/01/2022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6012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12/01/2022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56176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12/01/2022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49947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12/01/2022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33632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3D54F3-54D0-44B9-803D-97489E3427DC}" type="datetimeFigureOut">
              <a:rPr lang="es-MX" smtClean="0"/>
              <a:t>12/01/2022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3650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827584" y="1628800"/>
            <a:ext cx="7488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dirty="0"/>
              <a:t>PRESUPUESTO DE EGRESOS ASIGNADO A LA SECRETARÍA DE SALUD </a:t>
            </a:r>
          </a:p>
          <a:p>
            <a:pPr algn="ctr"/>
            <a:r>
              <a:rPr lang="es-ES" dirty="0"/>
              <a:t>EJERCICIO FISCAL 2021</a:t>
            </a:r>
          </a:p>
        </p:txBody>
      </p:sp>
      <p:sp>
        <p:nvSpPr>
          <p:cNvPr id="7" name="6 Rectángulo"/>
          <p:cNvSpPr/>
          <p:nvPr/>
        </p:nvSpPr>
        <p:spPr>
          <a:xfrm>
            <a:off x="467544" y="5115469"/>
            <a:ext cx="8068382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400" dirty="0"/>
              <a:t>Fuente: Presupuesto de Egresos del Estado de Coahuila de Zaragoza para el Ejercicio Fiscal 2021</a:t>
            </a:r>
          </a:p>
          <a:p>
            <a:r>
              <a:rPr lang="es-ES" sz="1400" dirty="0"/>
              <a:t>Publicado en el Periódico Oficial del Gobierno del Estado el 30 de diciembre de 2020 pág. 47</a:t>
            </a:r>
          </a:p>
          <a:p>
            <a:endParaRPr lang="es-ES" sz="1400" dirty="0"/>
          </a:p>
          <a:p>
            <a:r>
              <a:rPr lang="es-ES" sz="1400" b="1" dirty="0"/>
              <a:t>Responsable de la Información: Secretaría de Finanzas del Estado de Coahuila de Zaragoza</a:t>
            </a:r>
          </a:p>
          <a:p>
            <a:r>
              <a:rPr lang="es-ES" sz="1400" b="1" dirty="0"/>
              <a:t>Fecha de Actualización: </a:t>
            </a:r>
            <a:r>
              <a:rPr lang="es-MX" sz="1400" dirty="0"/>
              <a:t>01 de enero del 2022  </a:t>
            </a:r>
            <a:r>
              <a:rPr lang="es-ES" sz="1400" b="1" dirty="0"/>
              <a:t>Fecha de Validación: </a:t>
            </a:r>
            <a:r>
              <a:rPr lang="es-MX" sz="1400" dirty="0"/>
              <a:t>01 de enero del 2022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D60BD7A6-BAF9-4962-9FFE-76D7A5331DFD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569" b="27539"/>
          <a:stretch/>
        </p:blipFill>
        <p:spPr bwMode="auto">
          <a:xfrm>
            <a:off x="1586547" y="2538412"/>
            <a:ext cx="5970905" cy="17811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8 Imagen"/>
          <p:cNvPicPr/>
          <p:nvPr/>
        </p:nvPicPr>
        <p:blipFill rotWithShape="1">
          <a:blip r:embed="rId3"/>
          <a:srcRect l="31972" t="48681" r="33505" b="31118"/>
          <a:stretch/>
        </p:blipFill>
        <p:spPr bwMode="auto">
          <a:xfrm>
            <a:off x="1272857" y="2343150"/>
            <a:ext cx="6598285" cy="21717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2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260648"/>
            <a:ext cx="1944216" cy="1020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10315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827584" y="1628800"/>
            <a:ext cx="7488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dirty="0"/>
              <a:t>PRESUPUESTO DE EGRESOS ASIGNADO A LA SECRETARÍA DE SALUD </a:t>
            </a:r>
          </a:p>
          <a:p>
            <a:pPr algn="ctr"/>
            <a:r>
              <a:rPr lang="es-ES" dirty="0"/>
              <a:t>EJERCICIO FISCAL 2020</a:t>
            </a:r>
          </a:p>
        </p:txBody>
      </p:sp>
      <p:sp>
        <p:nvSpPr>
          <p:cNvPr id="7" name="6 Rectángulo"/>
          <p:cNvSpPr/>
          <p:nvPr/>
        </p:nvSpPr>
        <p:spPr>
          <a:xfrm>
            <a:off x="467544" y="5115469"/>
            <a:ext cx="8068382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400" dirty="0"/>
              <a:t>Fuente: Presupuesto de Egresos del Estado de Coahuila de Zaragoza para el Ejercicio Fiscal 2020</a:t>
            </a:r>
          </a:p>
          <a:p>
            <a:r>
              <a:rPr lang="es-ES" sz="1400" dirty="0"/>
              <a:t>Publicado en el Periódico Oficial del Gobierno del Estado el 31 de diciembre de 2019 pág. 47</a:t>
            </a:r>
          </a:p>
          <a:p>
            <a:endParaRPr lang="es-ES" sz="1400" dirty="0"/>
          </a:p>
          <a:p>
            <a:r>
              <a:rPr lang="es-ES" sz="1400" b="1" dirty="0"/>
              <a:t>Responsable de la Información: Secretaría de Finanzas del Estado de Coahuila de Zaragoza</a:t>
            </a:r>
          </a:p>
          <a:p>
            <a:r>
              <a:rPr lang="es-ES" sz="1400" b="1" dirty="0"/>
              <a:t>Fecha de Actualización: </a:t>
            </a:r>
            <a:r>
              <a:rPr lang="es-MX" sz="1400" dirty="0"/>
              <a:t>06 de Enero del 2021</a:t>
            </a:r>
            <a:r>
              <a:rPr lang="es-ES" sz="1400" b="1" dirty="0"/>
              <a:t>Fecha de Validación: </a:t>
            </a:r>
            <a:r>
              <a:rPr lang="es-MX" sz="1400" dirty="0"/>
              <a:t>06 de Enero del 2021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D60BD7A6-BAF9-4962-9FFE-76D7A5331DFD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569" b="27539"/>
          <a:stretch/>
        </p:blipFill>
        <p:spPr bwMode="auto">
          <a:xfrm>
            <a:off x="1586547" y="2538412"/>
            <a:ext cx="5970905" cy="17811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2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04664"/>
            <a:ext cx="1728192" cy="906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186571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</TotalTime>
  <Words>156</Words>
  <Application>Microsoft Office PowerPoint</Application>
  <PresentationFormat>Presentación en pantalla (4:3)</PresentationFormat>
  <Paragraphs>14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5" baseType="lpstr">
      <vt:lpstr>Arial</vt:lpstr>
      <vt:lpstr>Calibri</vt:lpstr>
      <vt:lpstr>Tema de Office</vt:lpstr>
      <vt:lpstr>Presentación de PowerPoint</vt:lpstr>
      <vt:lpstr>Presentación de PowerPoint</vt:lpstr>
    </vt:vector>
  </TitlesOfParts>
  <Company>Acer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Valued Acer Customer</dc:creator>
  <cp:lastModifiedBy>Admin</cp:lastModifiedBy>
  <cp:revision>97</cp:revision>
  <cp:lastPrinted>2021-01-26T20:13:38Z</cp:lastPrinted>
  <dcterms:created xsi:type="dcterms:W3CDTF">2014-01-16T17:47:18Z</dcterms:created>
  <dcterms:modified xsi:type="dcterms:W3CDTF">2022-01-12T20:21:46Z</dcterms:modified>
</cp:coreProperties>
</file>