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3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8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0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54F3-54D0-44B9-803D-97489E3427DC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2021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Presupuesto de Egresos del Estado de Coahuila de Zaragoza para el Ejercicio Fiscal 2021</a:t>
            </a:r>
          </a:p>
          <a:p>
            <a:r>
              <a:rPr lang="es-ES" sz="1400" dirty="0"/>
              <a:t>Publicado en el Periódico Oficial del Gobierno del Estado el 30 de diciembre de 2020 pág. 47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enero del 2022  </a:t>
            </a:r>
            <a:r>
              <a:rPr lang="es-ES" sz="1400" b="1" dirty="0"/>
              <a:t>Fecha de Validación: </a:t>
            </a:r>
            <a:r>
              <a:rPr lang="es-MX" sz="1400" dirty="0"/>
              <a:t>01 de enero del 2022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60BD7A6-BAF9-4962-9FFE-76D7A5331DF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9" b="27539"/>
          <a:stretch/>
        </p:blipFill>
        <p:spPr bwMode="auto">
          <a:xfrm>
            <a:off x="1586547" y="2538412"/>
            <a:ext cx="597090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8 Imagen"/>
          <p:cNvPicPr/>
          <p:nvPr/>
        </p:nvPicPr>
        <p:blipFill rotWithShape="1">
          <a:blip r:embed="rId3"/>
          <a:srcRect l="31972" t="48681" r="33505" b="31118"/>
          <a:stretch/>
        </p:blipFill>
        <p:spPr bwMode="auto">
          <a:xfrm>
            <a:off x="1272857" y="2343150"/>
            <a:ext cx="6598285" cy="2171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8"/>
            <a:ext cx="1944216" cy="102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031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2020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Presupuesto de Egresos del Estado de Coahuila de Zaragoza para el Ejercicio Fiscal 2020</a:t>
            </a:r>
          </a:p>
          <a:p>
            <a:r>
              <a:rPr lang="es-ES" sz="1400" dirty="0"/>
              <a:t>Publicado en el Periódico Oficial del Gobierno del Estado el 31 de diciembre de 2019 pág. 47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06 de Enero del 2021</a:t>
            </a:r>
            <a:r>
              <a:rPr lang="es-ES" sz="1400" b="1" dirty="0"/>
              <a:t>Fecha de Validación: </a:t>
            </a:r>
            <a:r>
              <a:rPr lang="es-MX" sz="1400" dirty="0"/>
              <a:t>06 de Enero del 2021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60BD7A6-BAF9-4962-9FFE-76D7A5331DF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9" b="27539"/>
          <a:stretch/>
        </p:blipFill>
        <p:spPr bwMode="auto">
          <a:xfrm>
            <a:off x="1586547" y="2538412"/>
            <a:ext cx="597090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728192" cy="90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657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156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Admin</cp:lastModifiedBy>
  <cp:revision>97</cp:revision>
  <cp:lastPrinted>2021-01-26T20:13:38Z</cp:lastPrinted>
  <dcterms:created xsi:type="dcterms:W3CDTF">2014-01-16T17:47:18Z</dcterms:created>
  <dcterms:modified xsi:type="dcterms:W3CDTF">2022-01-12T20:21:46Z</dcterms:modified>
</cp:coreProperties>
</file>